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2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1: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 sens d’un mot.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111435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BECAE5-DAC4-CC15-3809-F41CB9B16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0AAAFD3-B744-54E5-FAC7-ECF86F3B163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45606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D’abord elle ne vit rien, parce que les fenêtres étaient fermées ; après quelques moments elle commença à voir que le plancher était tout couvert de sang caillé, et que dans ce sang </a:t>
            </a:r>
            <a:r>
              <a:rPr lang="fr-FR" sz="4400" b="1" i="0" u="none" strike="noStrike" baseline="0" dirty="0">
                <a:latin typeface="AGaramondPro-Bold"/>
              </a:rPr>
              <a:t>se miraient </a:t>
            </a:r>
            <a:r>
              <a:rPr lang="fr-FR" sz="4400" b="0" i="0" u="none" strike="noStrike" baseline="0" dirty="0">
                <a:latin typeface="AGaramondPro-Regular"/>
              </a:rPr>
              <a:t>les corps de plusieurs femmes mortes et attachées le long des murs...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7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4560686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La sœur Anne monta sur le haut de la tour, et la pauvre affligée lui criait de temps en temps :</a:t>
            </a:r>
          </a:p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« Anne, ma sœur Anne, ne vois-tu rien venir ? »</a:t>
            </a:r>
          </a:p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Et la sœur Anne lui répondait : « Je ne vois rien que le soleil qui </a:t>
            </a:r>
            <a:r>
              <a:rPr lang="fr-FR" sz="4400" b="1" i="0" u="none" strike="noStrike" baseline="0" dirty="0">
                <a:latin typeface="AGaramondPro-Bold"/>
              </a:rPr>
              <a:t>poudroie</a:t>
            </a:r>
            <a:r>
              <a:rPr lang="fr-FR" sz="4400" b="0" i="0" u="none" strike="noStrike" baseline="0" dirty="0">
                <a:latin typeface="AGaramondPro-Regular"/>
              </a:rPr>
              <a:t>, et l’herbe qui </a:t>
            </a:r>
            <a:r>
              <a:rPr lang="fr-FR" sz="4400" b="1" i="0" u="none" strike="noStrike" baseline="0" dirty="0">
                <a:latin typeface="AGaramondPro-Bold"/>
              </a:rPr>
              <a:t>verdoie</a:t>
            </a:r>
            <a:r>
              <a:rPr lang="fr-FR" sz="4400" b="0" i="0" u="none" strike="noStrike" baseline="0" dirty="0">
                <a:latin typeface="AGaramondPro-Regular"/>
              </a:rPr>
              <a:t>. »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A8E282A-37A9-771D-AE9C-D6B22154D3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133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AGaramondPro-Bold</vt:lpstr>
      <vt:lpstr>AGaramondPro-Regular</vt:lpstr>
      <vt:lpstr>Arial</vt:lpstr>
      <vt:lpstr>Calibri</vt:lpstr>
      <vt:lpstr>Calibri Light</vt:lpstr>
      <vt:lpstr>MyriadPro-SemiCn</vt:lpstr>
      <vt:lpstr>Thème Office</vt:lpstr>
      <vt:lpstr>Stratégie 1: Comprendre le sens d’un mot.</vt:lpstr>
      <vt:lpstr>Extrait 1</vt:lpstr>
      <vt:lpstr>Extrait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42</cp:revision>
  <dcterms:created xsi:type="dcterms:W3CDTF">2021-07-17T07:25:24Z</dcterms:created>
  <dcterms:modified xsi:type="dcterms:W3CDTF">2022-09-07T22:43:17Z</dcterms:modified>
</cp:coreProperties>
</file>